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Fredericka the Great"/>
      <p:regular r:id="rId14"/>
    </p:embeddedFont>
    <p:embeddedFont>
      <p:font typeface="Barrio"/>
      <p:regular r:id="rId15"/>
    </p:embeddedFont>
    <p:embeddedFont>
      <p:font typeface="Satisfy"/>
      <p:regular r:id="rId16"/>
    </p:embeddedFont>
    <p:embeddedFont>
      <p:font typeface="Kranky"/>
      <p:regular r:id="rId17"/>
    </p:embeddedFont>
    <p:embeddedFont>
      <p:font typeface="Love Ya Like A Si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rrio-regular.fntdata"/><Relationship Id="rId14" Type="http://schemas.openxmlformats.org/officeDocument/2006/relationships/font" Target="fonts/FrederickatheGreat-regular.fntdata"/><Relationship Id="rId17" Type="http://schemas.openxmlformats.org/officeDocument/2006/relationships/font" Target="fonts/Kranky-regular.fntdata"/><Relationship Id="rId16" Type="http://schemas.openxmlformats.org/officeDocument/2006/relationships/font" Target="fonts/Satisf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oveYaLikeASis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Kranky"/>
                <a:ea typeface="Kranky"/>
                <a:cs typeface="Kranky"/>
                <a:sym typeface="Kranky"/>
              </a:rPr>
              <a:t>Christmas is Coming!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3125" y="1152475"/>
            <a:ext cx="3931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Christmas is coming!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Christmas is coming!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Time to go to sleep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‘cause christmas is coming soon!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Now it’s time to go to bed.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That’s what everybody said.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Brush your teeth put PJs on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Wash your face and start to yawn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Now it’s time to go to bed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That’s what everybody said.</a:t>
            </a:r>
          </a:p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000500" y="1152475"/>
            <a:ext cx="5143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Now it’s time to go to sleep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Close your eyes and count some sheep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When you wake from this long night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Santa will have made his flights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Now it’s time to go to sleep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Close your eyes and count some sheep.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Sleep!</a:t>
            </a:r>
          </a:p>
        </p:txBody>
      </p:sp>
      <p:pic>
        <p:nvPicPr>
          <p:cNvPr descr="File:500px-Xmas tree animated.gif - Wikimedia Commons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7750" y="173100"/>
            <a:ext cx="1589950" cy="15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1367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A64D79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Sugar Plums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709400"/>
            <a:ext cx="8520600" cy="399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Can’t you see those lovely Sugar plums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dancing here, dancing there, dancing all around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Can’t you see those lovely Sugar plums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jumping here, jumping there, jumping up and down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Can’t you see those lovely sugar plums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Hopping here, popping there, never make a sound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Theyre so yummy     in my tummy     nice and gummy     sugar plums!</a:t>
            </a:r>
          </a:p>
        </p:txBody>
      </p:sp>
      <p:pic>
        <p:nvPicPr>
          <p:cNvPr descr="Pruned - Free pictures on Pixabay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180" y="215150"/>
            <a:ext cx="834051" cy="104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uned - Free pictures on Pixabay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0430" y="3807500"/>
            <a:ext cx="834051" cy="10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587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Kranky"/>
                <a:ea typeface="Kranky"/>
                <a:cs typeface="Kranky"/>
                <a:sym typeface="Kranky"/>
              </a:rPr>
              <a:t>JINGLE BELLS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74550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Dashing through the snow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In a one horse open sleigh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Over the hills we go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Laughing all the way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Bells on bobtails ring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Making spirits bright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What fun it is to ride and sing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a sleighing song tonight!</a:t>
            </a:r>
          </a:p>
        </p:txBody>
      </p:sp>
      <p:sp>
        <p:nvSpPr>
          <p:cNvPr id="72" name="Shape 72"/>
          <p:cNvSpPr txBox="1"/>
          <p:nvPr/>
        </p:nvSpPr>
        <p:spPr>
          <a:xfrm rot="311">
            <a:off x="5706326" y="930447"/>
            <a:ext cx="3311100" cy="3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Jingle bells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Jingle bells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Jingle all the way!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Oh what fun it is to ride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 in a one horse open sleigh! Hey!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Jingle bells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Jingle bells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Jingle all the way!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Oh what fun it is to ride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in a one horse open sleigh! Hey!</a:t>
            </a:r>
          </a:p>
        </p:txBody>
      </p:sp>
      <p:pic>
        <p:nvPicPr>
          <p:cNvPr descr="Ring, The, Bell - Free pictures on Pixabay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3081326" y="2399525"/>
            <a:ext cx="2108348" cy="10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11425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   </a:t>
            </a:r>
            <a:r>
              <a:rPr b="1" lang="en">
                <a:solidFill>
                  <a:srgbClr val="000000"/>
                </a:solidFill>
                <a:latin typeface="Kranky"/>
                <a:ea typeface="Kranky"/>
                <a:cs typeface="Kranky"/>
                <a:sym typeface="Kranky"/>
              </a:rPr>
              <a:t>OH CHRISTMAS TREE              SILENT NIGHT      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97675" y="1152475"/>
            <a:ext cx="3999900" cy="385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tree, </a:t>
            </a: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How </a:t>
            </a:r>
            <a:r>
              <a:rPr lang="en" u="sng">
                <a:solidFill>
                  <a:srgbClr val="38761D"/>
                </a:solidFill>
              </a:rPr>
              <a:t>lov</a:t>
            </a:r>
            <a:r>
              <a:rPr lang="en">
                <a:solidFill>
                  <a:srgbClr val="38761D"/>
                </a:solidFill>
              </a:rPr>
              <a:t>ely are </a:t>
            </a:r>
            <a:r>
              <a:rPr lang="en" u="sng">
                <a:solidFill>
                  <a:srgbClr val="38761D"/>
                </a:solidFill>
              </a:rPr>
              <a:t>your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branch</a:t>
            </a:r>
            <a:r>
              <a:rPr lang="en">
                <a:solidFill>
                  <a:srgbClr val="38761D"/>
                </a:solidFill>
              </a:rPr>
              <a:t>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tree, </a:t>
            </a: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How </a:t>
            </a:r>
            <a:r>
              <a:rPr lang="en" u="sng">
                <a:solidFill>
                  <a:srgbClr val="38761D"/>
                </a:solidFill>
              </a:rPr>
              <a:t>lov</a:t>
            </a:r>
            <a:r>
              <a:rPr lang="en">
                <a:solidFill>
                  <a:srgbClr val="38761D"/>
                </a:solidFill>
              </a:rPr>
              <a:t>ely are </a:t>
            </a:r>
            <a:r>
              <a:rPr lang="en" u="sng">
                <a:solidFill>
                  <a:srgbClr val="38761D"/>
                </a:solidFill>
              </a:rPr>
              <a:t>your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branch</a:t>
            </a:r>
            <a:r>
              <a:rPr lang="en">
                <a:solidFill>
                  <a:srgbClr val="38761D"/>
                </a:solidFill>
              </a:rPr>
              <a:t>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Your </a:t>
            </a:r>
            <a:r>
              <a:rPr lang="en" u="sng">
                <a:solidFill>
                  <a:srgbClr val="FF0000"/>
                </a:solidFill>
              </a:rPr>
              <a:t>boughs</a:t>
            </a:r>
            <a:r>
              <a:rPr lang="en">
                <a:solidFill>
                  <a:srgbClr val="FF0000"/>
                </a:solidFill>
              </a:rPr>
              <a:t> so </a:t>
            </a:r>
            <a:r>
              <a:rPr lang="en" u="sng">
                <a:solidFill>
                  <a:srgbClr val="FF0000"/>
                </a:solidFill>
              </a:rPr>
              <a:t>green</a:t>
            </a:r>
            <a:r>
              <a:rPr lang="en">
                <a:solidFill>
                  <a:srgbClr val="FF0000"/>
                </a:solidFill>
              </a:rPr>
              <a:t> in </a:t>
            </a:r>
            <a:r>
              <a:rPr lang="en" u="sng">
                <a:solidFill>
                  <a:srgbClr val="FF0000"/>
                </a:solidFill>
              </a:rPr>
              <a:t>sum</a:t>
            </a:r>
            <a:r>
              <a:rPr lang="en">
                <a:solidFill>
                  <a:srgbClr val="FF0000"/>
                </a:solidFill>
              </a:rPr>
              <a:t>mertime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Stay </a:t>
            </a:r>
            <a:r>
              <a:rPr lang="en" u="sng">
                <a:solidFill>
                  <a:srgbClr val="FF0000"/>
                </a:solidFill>
              </a:rPr>
              <a:t>brave</a:t>
            </a:r>
            <a:r>
              <a:rPr lang="en">
                <a:solidFill>
                  <a:srgbClr val="FF0000"/>
                </a:solidFill>
              </a:rPr>
              <a:t>ly </a:t>
            </a:r>
            <a:r>
              <a:rPr lang="en" u="sng">
                <a:solidFill>
                  <a:srgbClr val="FF0000"/>
                </a:solidFill>
              </a:rPr>
              <a:t>green</a:t>
            </a:r>
            <a:r>
              <a:rPr lang="en">
                <a:solidFill>
                  <a:srgbClr val="FF0000"/>
                </a:solidFill>
              </a:rPr>
              <a:t> in </a:t>
            </a:r>
            <a:r>
              <a:rPr lang="en" u="sng">
                <a:solidFill>
                  <a:srgbClr val="FF0000"/>
                </a:solidFill>
              </a:rPr>
              <a:t>win</a:t>
            </a:r>
            <a:r>
              <a:rPr lang="en">
                <a:solidFill>
                  <a:srgbClr val="FF0000"/>
                </a:solidFill>
              </a:rPr>
              <a:t>ter time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tree, </a:t>
            </a:r>
            <a:r>
              <a:rPr lang="en" u="sng">
                <a:solidFill>
                  <a:srgbClr val="38761D"/>
                </a:solidFill>
              </a:rPr>
              <a:t>Oh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chris</a:t>
            </a:r>
            <a:r>
              <a:rPr lang="en">
                <a:solidFill>
                  <a:srgbClr val="38761D"/>
                </a:solidFill>
              </a:rPr>
              <a:t>tmas tree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How </a:t>
            </a:r>
            <a:r>
              <a:rPr lang="en" u="sng">
                <a:solidFill>
                  <a:srgbClr val="38761D"/>
                </a:solidFill>
              </a:rPr>
              <a:t>lov</a:t>
            </a:r>
            <a:r>
              <a:rPr lang="en">
                <a:solidFill>
                  <a:srgbClr val="38761D"/>
                </a:solidFill>
              </a:rPr>
              <a:t>ely are </a:t>
            </a:r>
            <a:r>
              <a:rPr lang="en" u="sng">
                <a:solidFill>
                  <a:srgbClr val="38761D"/>
                </a:solidFill>
              </a:rPr>
              <a:t>your</a:t>
            </a:r>
            <a:r>
              <a:rPr lang="en">
                <a:solidFill>
                  <a:srgbClr val="38761D"/>
                </a:solidFill>
              </a:rPr>
              <a:t> </a:t>
            </a:r>
            <a:r>
              <a:rPr lang="en" u="sng">
                <a:solidFill>
                  <a:srgbClr val="38761D"/>
                </a:solidFill>
              </a:rPr>
              <a:t>branch</a:t>
            </a:r>
            <a:r>
              <a:rPr lang="en">
                <a:solidFill>
                  <a:srgbClr val="38761D"/>
                </a:solidFill>
              </a:rPr>
              <a:t>es</a:t>
            </a: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</a:rPr>
              <a:t>Silent Night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</a:rPr>
              <a:t>Holy night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</a:rPr>
              <a:t>All is calm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</a:rPr>
              <a:t>All is bright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Round yon virgin mother and child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Holy infant so tender and mild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Sleep in heavenly peace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Sleep in heavenly peace</a:t>
            </a:r>
          </a:p>
        </p:txBody>
      </p:sp>
      <p:pic>
        <p:nvPicPr>
          <p:cNvPr descr="Evergreen - Free pictures on Pixabay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901" y="2535919"/>
            <a:ext cx="1524900" cy="2195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llustration: Moon, Stars, Night, Starry - Free Image on ...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900" y="1262313"/>
            <a:ext cx="1524900" cy="11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-1159906">
            <a:off x="618239" y="148319"/>
            <a:ext cx="1866858" cy="242351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Kranky"/>
                <a:ea typeface="Kranky"/>
                <a:cs typeface="Kranky"/>
                <a:sym typeface="Kranky"/>
              </a:rPr>
              <a:t>Saint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Kranky"/>
                <a:ea typeface="Kranky"/>
                <a:cs typeface="Kranky"/>
                <a:sym typeface="Kranky"/>
              </a:rPr>
              <a:t>Nick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Kranky"/>
                <a:ea typeface="Kranky"/>
                <a:cs typeface="Kranky"/>
                <a:sym typeface="Kranky"/>
              </a:rPr>
              <a:t>at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Kranky"/>
                <a:ea typeface="Kranky"/>
                <a:cs typeface="Kranky"/>
                <a:sym typeface="Kranky"/>
              </a:rPr>
              <a:t>Night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937075" y="92700"/>
            <a:ext cx="3802800" cy="211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Jolly old St. Nicholas,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F0000"/>
                </a:solidFill>
              </a:rPr>
              <a:t>Lean your ear this way!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Don't you tell a single soul,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What I'm going to say;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Christmas Eve is coming soon,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F0000"/>
                </a:solidFill>
              </a:rPr>
              <a:t>Now, you dear old man,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Whisper what you'll bring to me: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Tell me if you can.</a:t>
            </a:r>
          </a:p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346200" y="2571775"/>
            <a:ext cx="3802800" cy="24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When the clock is striking twelve,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When I'm fast asleep,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Down the chimney broad and black, With your pack you'll creep.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All the stockings you will find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Hanging in a row;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Mine will be the shortest one,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You'll be sure to know.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4149000" y="2571775"/>
            <a:ext cx="49140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Have you heard about Saint Nick at night?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Traveling all across the world in flight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Carrying a great big sack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And delivering toys in no time flat!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Christmas eve he will be at our house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Keeping very quiet as a mouse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Landing right upon your roof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</a:rPr>
              <a:t>In the morning look for proof!</a:t>
            </a:r>
          </a:p>
        </p:txBody>
      </p:sp>
      <p:pic>
        <p:nvPicPr>
          <p:cNvPr descr="Free illustration: Santa Claus, Christmas - Free Image on Pixabay ...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8728" y="148375"/>
            <a:ext cx="1622337" cy="24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 rot="7695326">
            <a:off x="436288" y="-35066"/>
            <a:ext cx="2413728" cy="2599217"/>
          </a:xfrm>
          <a:prstGeom prst="cloud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472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Reindeer on the Roof!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991750"/>
            <a:ext cx="3999900" cy="188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(reindeer on the roof)</a:t>
            </a:r>
            <a:r>
              <a:rPr b="1" lang="en">
                <a:solidFill>
                  <a:srgbClr val="FF00FF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Wake up I think I hear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 </a:t>
            </a:r>
            <a:r>
              <a:rPr b="1" lang="en">
                <a:solidFill>
                  <a:srgbClr val="FF0000"/>
                </a:solidFill>
              </a:rPr>
              <a:t>Santa and his 8 reindeer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</a:t>
            </a:r>
            <a:r>
              <a:rPr b="1" lang="en">
                <a:solidFill>
                  <a:srgbClr val="FF0000"/>
                </a:solidFill>
              </a:rPr>
              <a:t> I knew they would arrive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</a:t>
            </a:r>
            <a:r>
              <a:rPr b="1" lang="en">
                <a:solidFill>
                  <a:srgbClr val="FF00FF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I’m the luckiest kid alive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(I said the)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Reindeer the reindeer are on the roof!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They’re on the roof!</a:t>
            </a: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931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I hear them prancing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I hear the dancing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They’re so entrancing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Reindeer on the roof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I hear their hoof beat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It’s sounding so sweet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Theyre here on my street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Reindeer on the roof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2757200"/>
            <a:ext cx="4497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(reindeer on the roof)</a:t>
            </a:r>
            <a:r>
              <a:rPr b="1" lang="en">
                <a:solidFill>
                  <a:srgbClr val="FF00FF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Wake up I think I see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 </a:t>
            </a:r>
            <a:r>
              <a:rPr b="1" lang="en">
                <a:solidFill>
                  <a:srgbClr val="FF0000"/>
                </a:solidFill>
              </a:rPr>
              <a:t>lots of presents just for 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they’re loaded up the sleigh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(they’re on the roof)</a:t>
            </a:r>
            <a:r>
              <a:rPr b="1" lang="en">
                <a:solidFill>
                  <a:srgbClr val="FF0000"/>
                </a:solidFill>
              </a:rPr>
              <a:t> getting ready for this big day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(I said the)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Reindeer the reindeer are on the roof!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They’re on the roof!</a:t>
            </a:r>
          </a:p>
        </p:txBody>
      </p:sp>
      <p:pic>
        <p:nvPicPr>
          <p:cNvPr descr="Reindeer - Free illustrations on Pixabay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625" y="2060013"/>
            <a:ext cx="2046950" cy="10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1730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latin typeface="Satisfy"/>
                <a:ea typeface="Satisfy"/>
                <a:cs typeface="Satisfy"/>
                <a:sym typeface="Satisfy"/>
              </a:rPr>
              <a:t>When I look at Santa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863550"/>
            <a:ext cx="4905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When I look at santa what do I see?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 smiling face with twinkling eyes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gazing down at 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When I look at santa what do I see?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 gentle touch a joyful heart,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what I want to be.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90000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When I look at santa what do I know?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That he is giving he is kind,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everywhere he goes.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When I look at santa what do I know?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That he can teach me many things,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help my heart to grow.</a:t>
            </a:r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214175" y="1869600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Santa is generous,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Santa is good.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Santa loves everyone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just like we should!</a:t>
            </a:r>
          </a:p>
        </p:txBody>
      </p:sp>
      <p:pic>
        <p:nvPicPr>
          <p:cNvPr descr="Free illustration: Santa Claus, Merry Christmas - Free Image on ...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296" y="296750"/>
            <a:ext cx="1893100" cy="19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1298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Kranky"/>
                <a:ea typeface="Kranky"/>
                <a:cs typeface="Kranky"/>
                <a:sym typeface="Kranky"/>
              </a:rPr>
              <a:t>UP ON THE HOUSETOP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788500"/>
            <a:ext cx="8520600" cy="435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Up</a:t>
            </a:r>
            <a:r>
              <a:rPr b="1" lang="en"/>
              <a:t> </a:t>
            </a:r>
            <a:r>
              <a:rPr lang="en">
                <a:solidFill>
                  <a:srgbClr val="000000"/>
                </a:solidFill>
              </a:rPr>
              <a:t>on the</a:t>
            </a:r>
            <a:r>
              <a:rPr lang="en"/>
              <a:t> </a:t>
            </a:r>
            <a:r>
              <a:rPr b="1" lang="en">
                <a:solidFill>
                  <a:schemeClr val="accent5"/>
                </a:solidFill>
              </a:rPr>
              <a:t>house</a:t>
            </a:r>
            <a:r>
              <a:rPr lang="en">
                <a:solidFill>
                  <a:srgbClr val="000000"/>
                </a:solidFill>
              </a:rPr>
              <a:t>top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rein</a:t>
            </a:r>
            <a:r>
              <a:rPr lang="en">
                <a:solidFill>
                  <a:srgbClr val="000000"/>
                </a:solidFill>
              </a:rPr>
              <a:t>deer</a:t>
            </a:r>
            <a:r>
              <a:rPr b="1" lang="en"/>
              <a:t> </a:t>
            </a:r>
            <a:r>
              <a:rPr b="1" lang="en">
                <a:solidFill>
                  <a:schemeClr val="accent5"/>
                </a:solidFill>
              </a:rPr>
              <a:t>pause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Out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jumps </a:t>
            </a:r>
            <a:r>
              <a:rPr b="1" lang="en">
                <a:solidFill>
                  <a:srgbClr val="FFFF00"/>
                </a:solidFill>
              </a:rPr>
              <a:t>good</a:t>
            </a:r>
            <a:r>
              <a:rPr lang="en">
                <a:solidFill>
                  <a:srgbClr val="FFFF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old </a:t>
            </a:r>
            <a:r>
              <a:rPr b="1" lang="en">
                <a:solidFill>
                  <a:srgbClr val="FF9900"/>
                </a:solidFill>
              </a:rPr>
              <a:t>san</a:t>
            </a:r>
            <a:r>
              <a:rPr lang="en">
                <a:solidFill>
                  <a:srgbClr val="000000"/>
                </a:solidFill>
              </a:rPr>
              <a:t>ta</a:t>
            </a:r>
            <a:r>
              <a:rPr lang="en"/>
              <a:t> </a:t>
            </a:r>
            <a:r>
              <a:rPr b="1" lang="en">
                <a:solidFill>
                  <a:srgbClr val="FF9900"/>
                </a:solidFill>
              </a:rPr>
              <a:t>claus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Down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through </a:t>
            </a: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chemeClr val="accent5"/>
                </a:solidFill>
              </a:rPr>
              <a:t>chim</a:t>
            </a:r>
            <a:r>
              <a:rPr lang="en">
                <a:solidFill>
                  <a:schemeClr val="dk1"/>
                </a:solidFill>
              </a:rPr>
              <a:t>ney with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lots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of</a:t>
            </a:r>
            <a:r>
              <a:rPr lang="en"/>
              <a:t> </a:t>
            </a:r>
            <a:r>
              <a:rPr b="1" lang="en">
                <a:solidFill>
                  <a:schemeClr val="accent5"/>
                </a:solidFill>
              </a:rPr>
              <a:t>toys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All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for the</a:t>
            </a:r>
            <a:r>
              <a:rPr lang="en"/>
              <a:t> </a:t>
            </a:r>
            <a:r>
              <a:rPr b="1" lang="en">
                <a:solidFill>
                  <a:srgbClr val="FFFF00"/>
                </a:solidFill>
              </a:rPr>
              <a:t>litt</a:t>
            </a:r>
            <a:r>
              <a:rPr lang="en">
                <a:solidFill>
                  <a:srgbClr val="000000"/>
                </a:solidFill>
              </a:rPr>
              <a:t>le</a:t>
            </a:r>
            <a:r>
              <a:rPr b="1" lang="en">
                <a:solidFill>
                  <a:schemeClr val="accent5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ones </a:t>
            </a:r>
            <a:r>
              <a:rPr b="1" lang="en">
                <a:solidFill>
                  <a:srgbClr val="FF9900"/>
                </a:solidFill>
              </a:rPr>
              <a:t>christ</a:t>
            </a:r>
            <a:r>
              <a:rPr lang="en">
                <a:solidFill>
                  <a:srgbClr val="000000"/>
                </a:solidFill>
              </a:rPr>
              <a:t>mas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joys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(high and low) </a:t>
            </a:r>
            <a:r>
              <a:rPr b="1" lang="en">
                <a:solidFill>
                  <a:srgbClr val="FF0000"/>
                </a:solidFill>
              </a:rPr>
              <a:t>H</a:t>
            </a:r>
            <a:r>
              <a:rPr b="1" lang="en">
                <a:solidFill>
                  <a:srgbClr val="00FF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 h</a:t>
            </a:r>
            <a:r>
              <a:rPr b="1" lang="en">
                <a:solidFill>
                  <a:srgbClr val="00FF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 h</a:t>
            </a:r>
            <a:r>
              <a:rPr b="1" lang="en">
                <a:solidFill>
                  <a:srgbClr val="00FF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!</a:t>
            </a:r>
            <a:r>
              <a:rPr b="1" lang="en"/>
              <a:t> </a:t>
            </a:r>
            <a:r>
              <a:rPr b="1" lang="en">
                <a:solidFill>
                  <a:srgbClr val="FF0000"/>
                </a:solidFill>
              </a:rPr>
              <a:t>W</a:t>
            </a:r>
            <a:r>
              <a:rPr b="1" lang="en">
                <a:solidFill>
                  <a:srgbClr val="FFFF00"/>
                </a:solidFill>
              </a:rPr>
              <a:t>h</a:t>
            </a:r>
            <a:r>
              <a:rPr b="1" lang="en">
                <a:solidFill>
                  <a:srgbClr val="FF0000"/>
                </a:solidFill>
              </a:rPr>
              <a:t>o w</a:t>
            </a:r>
            <a:r>
              <a:rPr b="1" lang="en">
                <a:solidFill>
                  <a:srgbClr val="FFFF00"/>
                </a:solidFill>
              </a:rPr>
              <a:t>ou</a:t>
            </a:r>
            <a:r>
              <a:rPr b="1" lang="en">
                <a:solidFill>
                  <a:srgbClr val="FF0000"/>
                </a:solidFill>
              </a:rPr>
              <a:t>ld</a:t>
            </a:r>
            <a:r>
              <a:rPr lang="en">
                <a:solidFill>
                  <a:srgbClr val="000000"/>
                </a:solidFill>
              </a:rPr>
              <a:t>n’t</a:t>
            </a:r>
            <a:r>
              <a:rPr b="1" lang="en">
                <a:solidFill>
                  <a:srgbClr val="FF0000"/>
                </a:solidFill>
              </a:rPr>
              <a:t> g</a:t>
            </a:r>
            <a:r>
              <a:rPr b="1" lang="en">
                <a:solidFill>
                  <a:srgbClr val="FFFF00"/>
                </a:solidFill>
              </a:rPr>
              <a:t>o?</a:t>
            </a:r>
            <a:r>
              <a:rPr b="1" lang="en">
                <a:solidFill>
                  <a:srgbClr val="FF0000"/>
                </a:solidFill>
              </a:rPr>
              <a:t>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(high and low) </a:t>
            </a:r>
            <a:r>
              <a:rPr b="1" lang="en">
                <a:solidFill>
                  <a:srgbClr val="FF0000"/>
                </a:solidFill>
              </a:rPr>
              <a:t>H</a:t>
            </a:r>
            <a:r>
              <a:rPr b="1" lang="en">
                <a:solidFill>
                  <a:srgbClr val="FF99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 h</a:t>
            </a:r>
            <a:r>
              <a:rPr b="1" lang="en">
                <a:solidFill>
                  <a:srgbClr val="FF99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 h</a:t>
            </a:r>
            <a:r>
              <a:rPr b="1" lang="en">
                <a:solidFill>
                  <a:srgbClr val="FF9900"/>
                </a:solidFill>
              </a:rPr>
              <a:t>o</a:t>
            </a:r>
            <a:r>
              <a:rPr b="1" lang="en">
                <a:solidFill>
                  <a:srgbClr val="FF0000"/>
                </a:solidFill>
              </a:rPr>
              <a:t>! Who would</a:t>
            </a:r>
            <a:r>
              <a:rPr lang="en">
                <a:solidFill>
                  <a:srgbClr val="000000"/>
                </a:solidFill>
              </a:rPr>
              <a:t>n’t</a:t>
            </a:r>
            <a:r>
              <a:rPr b="1" lang="en">
                <a:solidFill>
                  <a:srgbClr val="FF0000"/>
                </a:solidFill>
              </a:rPr>
              <a:t> go?!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Up</a:t>
            </a:r>
            <a:r>
              <a:rPr lang="en">
                <a:solidFill>
                  <a:srgbClr val="000000"/>
                </a:solidFill>
              </a:rPr>
              <a:t> on the</a:t>
            </a:r>
            <a:r>
              <a:rPr lang="en"/>
              <a:t> </a:t>
            </a:r>
            <a:r>
              <a:rPr b="1" lang="en">
                <a:solidFill>
                  <a:schemeClr val="accent5"/>
                </a:solidFill>
              </a:rPr>
              <a:t>hous</a:t>
            </a:r>
            <a:r>
              <a:rPr lang="en">
                <a:solidFill>
                  <a:srgbClr val="000000"/>
                </a:solidFill>
              </a:rPr>
              <a:t>etop</a:t>
            </a:r>
            <a:r>
              <a:rPr lang="en"/>
              <a:t> </a:t>
            </a:r>
            <a:r>
              <a:rPr b="1" lang="en">
                <a:solidFill>
                  <a:srgbClr val="00FF00"/>
                </a:solidFill>
              </a:rPr>
              <a:t>click</a:t>
            </a:r>
            <a:r>
              <a:rPr lang="en">
                <a:solidFill>
                  <a:srgbClr val="00FF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click </a:t>
            </a:r>
            <a:r>
              <a:rPr b="1" lang="en">
                <a:solidFill>
                  <a:srgbClr val="A64D79"/>
                </a:solidFill>
              </a:rPr>
              <a:t>click</a:t>
            </a:r>
            <a:r>
              <a:rPr lang="en"/>
              <a:t>!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Down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through the</a:t>
            </a:r>
            <a:r>
              <a:rPr lang="en"/>
              <a:t> </a:t>
            </a:r>
            <a:r>
              <a:rPr b="1" lang="en">
                <a:solidFill>
                  <a:srgbClr val="FFFF00"/>
                </a:solidFill>
              </a:rPr>
              <a:t>chim</a:t>
            </a:r>
            <a:r>
              <a:rPr lang="en">
                <a:solidFill>
                  <a:srgbClr val="000000"/>
                </a:solidFill>
              </a:rPr>
              <a:t>ney with </a:t>
            </a:r>
            <a:r>
              <a:rPr b="1" lang="en">
                <a:solidFill>
                  <a:srgbClr val="FF9900"/>
                </a:solidFill>
              </a:rPr>
              <a:t>good </a:t>
            </a:r>
            <a:r>
              <a:rPr lang="en">
                <a:solidFill>
                  <a:srgbClr val="000000"/>
                </a:solidFill>
              </a:rPr>
              <a:t>saint </a:t>
            </a:r>
            <a:r>
              <a:rPr b="1" lang="en">
                <a:solidFill>
                  <a:srgbClr val="FF0000"/>
                </a:solidFill>
              </a:rPr>
              <a:t>Nick</a:t>
            </a:r>
            <a:r>
              <a:rPr lang="en"/>
              <a:t>!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Barrio"/>
                <a:ea typeface="Barrio"/>
                <a:cs typeface="Barrio"/>
                <a:sym typeface="Barrio"/>
              </a:rPr>
              <a:t>To All A Good Night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3999900" cy="366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Happy Christmas to all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Happy Christmas to all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And to all a good night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Happy Christmas to all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Happy Christmas to all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And to all a good night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happy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bright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May santa and his sleigh come this holiday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And fill my stocking up tight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happy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bright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We all heard him say as he went on his way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Happy christmas to all and to all a good night</a:t>
            </a:r>
            <a:r>
              <a:rPr b="1" lang="en"/>
              <a:t>.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merry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Fill it full of joy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May each and everyone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Have a ton of fun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it a day to enjoy.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merry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Make my christmas bright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Good things come to you in all that you do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Happy christmas to all and to all a good night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Happy christmas to all and to all a good night!</a:t>
            </a:r>
          </a:p>
        </p:txBody>
      </p:sp>
      <p:pic>
        <p:nvPicPr>
          <p:cNvPr descr="Santa, With, Sleigh - Free pictures on Pixabay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425" y="86542"/>
            <a:ext cx="3444101" cy="180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311700" y="2740000"/>
            <a:ext cx="3999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/>
          <p:nvPr/>
        </p:nvCxnSpPr>
        <p:spPr>
          <a:xfrm>
            <a:off x="4832400" y="3832075"/>
            <a:ext cx="3999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